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D00F-3E5D-8348-898E-ED3CD1B27C64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4236F-673D-AF41-8252-E33A58B9C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2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4236F-673D-AF41-8252-E33A58B9CD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September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September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7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6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7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1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4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3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September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50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51" r:id="rId6"/>
    <p:sldLayoutId id="2147483746" r:id="rId7"/>
    <p:sldLayoutId id="2147483747" r:id="rId8"/>
    <p:sldLayoutId id="2147483748" r:id="rId9"/>
    <p:sldLayoutId id="2147483750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A10AD-8DC2-46D4-BD29-88504DFBF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1" b="774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4C38F-1CC7-9F4F-9710-2CBED5464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55847"/>
            <a:ext cx="5015638" cy="2068553"/>
          </a:xfrm>
        </p:spPr>
        <p:txBody>
          <a:bodyPr>
            <a:norm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99967-2AA5-C14C-83FF-BFA96A8C6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k8s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10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EB5A1-BF0F-8243-8368-70616713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4C721-78BF-3044-AED8-C1254BFB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44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724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7461D8-A691-44CC-94F5-FE4FCE899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687640-425D-6F4F-902F-E861F71B6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" r="-2" b="-2"/>
          <a:stretch/>
        </p:blipFill>
        <p:spPr>
          <a:xfrm>
            <a:off x="655803" y="566413"/>
            <a:ext cx="10989393" cy="5682768"/>
          </a:xfrm>
          <a:custGeom>
            <a:avLst/>
            <a:gdLst/>
            <a:ahLst/>
            <a:cxnLst/>
            <a:rect l="l" t="t" r="r" b="b"/>
            <a:pathLst>
              <a:path w="10989393" h="5682768">
                <a:moveTo>
                  <a:pt x="8876164" y="0"/>
                </a:moveTo>
                <a:cubicBezTo>
                  <a:pt x="8876164" y="0"/>
                  <a:pt x="8876164" y="0"/>
                  <a:pt x="10361638" y="73232"/>
                </a:cubicBezTo>
                <a:cubicBezTo>
                  <a:pt x="10820117" y="146463"/>
                  <a:pt x="11021848" y="439389"/>
                  <a:pt x="10985170" y="937364"/>
                </a:cubicBezTo>
                <a:cubicBezTo>
                  <a:pt x="10985170" y="937364"/>
                  <a:pt x="10985170" y="937364"/>
                  <a:pt x="10948491" y="1742911"/>
                </a:cubicBezTo>
                <a:cubicBezTo>
                  <a:pt x="10966830" y="2021191"/>
                  <a:pt x="10985170" y="2709567"/>
                  <a:pt x="10985170" y="3778748"/>
                </a:cubicBezTo>
                <a:cubicBezTo>
                  <a:pt x="10985170" y="4144906"/>
                  <a:pt x="10985170" y="4437832"/>
                  <a:pt x="10966830" y="4657527"/>
                </a:cubicBezTo>
                <a:cubicBezTo>
                  <a:pt x="10985170" y="4730758"/>
                  <a:pt x="10985170" y="4803990"/>
                  <a:pt x="10985170" y="4891868"/>
                </a:cubicBezTo>
                <a:cubicBezTo>
                  <a:pt x="10985170" y="5067623"/>
                  <a:pt x="10966830" y="5199440"/>
                  <a:pt x="10930152" y="5301964"/>
                </a:cubicBezTo>
                <a:cubicBezTo>
                  <a:pt x="10893474" y="5404488"/>
                  <a:pt x="10801778" y="5477720"/>
                  <a:pt x="10636725" y="5550951"/>
                </a:cubicBezTo>
                <a:cubicBezTo>
                  <a:pt x="10471673" y="5624183"/>
                  <a:pt x="10214924" y="5653476"/>
                  <a:pt x="9866480" y="5653476"/>
                </a:cubicBezTo>
                <a:cubicBezTo>
                  <a:pt x="9866480" y="5653476"/>
                  <a:pt x="9866480" y="5653476"/>
                  <a:pt x="3759533" y="5653476"/>
                </a:cubicBezTo>
                <a:cubicBezTo>
                  <a:pt x="3759533" y="5653476"/>
                  <a:pt x="3759533" y="5653476"/>
                  <a:pt x="2127345" y="5682768"/>
                </a:cubicBezTo>
                <a:cubicBezTo>
                  <a:pt x="2127345" y="5682768"/>
                  <a:pt x="2127345" y="5682768"/>
                  <a:pt x="623533" y="5609537"/>
                </a:cubicBezTo>
                <a:cubicBezTo>
                  <a:pt x="165053" y="5521659"/>
                  <a:pt x="-36678" y="5243379"/>
                  <a:pt x="18340" y="4745404"/>
                </a:cubicBezTo>
                <a:cubicBezTo>
                  <a:pt x="18340" y="4745404"/>
                  <a:pt x="18340" y="4745404"/>
                  <a:pt x="55018" y="3939857"/>
                </a:cubicBezTo>
                <a:cubicBezTo>
                  <a:pt x="18340" y="3661577"/>
                  <a:pt x="18340" y="2973201"/>
                  <a:pt x="18340" y="1889374"/>
                </a:cubicBezTo>
                <a:cubicBezTo>
                  <a:pt x="18340" y="1537863"/>
                  <a:pt x="18340" y="1244936"/>
                  <a:pt x="18340" y="1025242"/>
                </a:cubicBezTo>
                <a:cubicBezTo>
                  <a:pt x="18340" y="952010"/>
                  <a:pt x="0" y="878779"/>
                  <a:pt x="0" y="790901"/>
                </a:cubicBezTo>
                <a:cubicBezTo>
                  <a:pt x="0" y="615145"/>
                  <a:pt x="18340" y="468682"/>
                  <a:pt x="55018" y="380804"/>
                </a:cubicBezTo>
                <a:cubicBezTo>
                  <a:pt x="91696" y="278280"/>
                  <a:pt x="183392" y="190402"/>
                  <a:pt x="348445" y="131817"/>
                </a:cubicBezTo>
                <a:cubicBezTo>
                  <a:pt x="513497" y="58585"/>
                  <a:pt x="770246" y="29293"/>
                  <a:pt x="1118690" y="29293"/>
                </a:cubicBezTo>
                <a:cubicBezTo>
                  <a:pt x="1118690" y="29293"/>
                  <a:pt x="1118690" y="29293"/>
                  <a:pt x="7225638" y="29293"/>
                </a:cubicBezTo>
                <a:cubicBezTo>
                  <a:pt x="7225638" y="29293"/>
                  <a:pt x="7225638" y="29293"/>
                  <a:pt x="88761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562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3987D-F2FA-D644-A580-284A47B6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3F174-567F-3F4A-A327-A1F5D3B3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5" y="0"/>
            <a:ext cx="6911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B267B3-0273-9D47-A5CC-DA10A070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53" y="0"/>
            <a:ext cx="703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0D8DE-09D7-C24D-BB97-30BFAA05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069193-81CA-A840-BB83-54490556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5F1B8-EB7A-524E-917F-3989EC6E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79" y="997527"/>
            <a:ext cx="11123221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74137A-5D89-2A4C-91E8-D2EBC26E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56" y="0"/>
            <a:ext cx="6528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7457AF0-1D3C-394B-8A3B-0E3AE5924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5" b="1302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4095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3890"/>
                </a:lnTo>
                <a:lnTo>
                  <a:pt x="66470" y="3623382"/>
                </a:lnTo>
                <a:cubicBezTo>
                  <a:pt x="271740" y="2936399"/>
                  <a:pt x="512658" y="2295718"/>
                  <a:pt x="725000" y="1836018"/>
                </a:cubicBezTo>
                <a:cubicBezTo>
                  <a:pt x="1181096" y="849971"/>
                  <a:pt x="1763392" y="554600"/>
                  <a:pt x="2384194" y="22385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84BD6-5E28-494B-9EA4-D2EF9280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91" y="0"/>
            <a:ext cx="844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6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75153D-A20E-49EF-8D05-CC9D77A04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DC4A36-BE9F-47CE-870B-8343064AF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B4DC89-10FA-44A7-B184-2A9910296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396" y="313090"/>
            <a:ext cx="2874604" cy="3326473"/>
          </a:xfrm>
          <a:custGeom>
            <a:avLst/>
            <a:gdLst>
              <a:gd name="connsiteX0" fmla="*/ 1299987 w 2874604"/>
              <a:gd name="connsiteY0" fmla="*/ 20 h 3326473"/>
              <a:gd name="connsiteX1" fmla="*/ 1527725 w 2874604"/>
              <a:gd name="connsiteY1" fmla="*/ 61423 h 3326473"/>
              <a:gd name="connsiteX2" fmla="*/ 1635356 w 2874604"/>
              <a:gd name="connsiteY2" fmla="*/ 201083 h 3326473"/>
              <a:gd name="connsiteX3" fmla="*/ 1812758 w 2874604"/>
              <a:gd name="connsiteY3" fmla="*/ 967963 h 3326473"/>
              <a:gd name="connsiteX4" fmla="*/ 2136526 w 2874604"/>
              <a:gd name="connsiteY4" fmla="*/ 656543 h 3326473"/>
              <a:gd name="connsiteX5" fmla="*/ 2396669 w 2874604"/>
              <a:gd name="connsiteY5" fmla="*/ 474505 h 3326473"/>
              <a:gd name="connsiteX6" fmla="*/ 2628291 w 2874604"/>
              <a:gd name="connsiteY6" fmla="*/ 552859 h 3326473"/>
              <a:gd name="connsiteX7" fmla="*/ 2835591 w 2874604"/>
              <a:gd name="connsiteY7" fmla="*/ 750062 h 3326473"/>
              <a:gd name="connsiteX8" fmla="*/ 2800049 w 2874604"/>
              <a:gd name="connsiteY8" fmla="*/ 984252 h 3326473"/>
              <a:gd name="connsiteX9" fmla="*/ 2729404 w 2874604"/>
              <a:gd name="connsiteY9" fmla="*/ 1087431 h 3326473"/>
              <a:gd name="connsiteX10" fmla="*/ 2486813 w 2874604"/>
              <a:gd name="connsiteY10" fmla="*/ 1334974 h 3326473"/>
              <a:gd name="connsiteX11" fmla="*/ 2224099 w 2874604"/>
              <a:gd name="connsiteY11" fmla="*/ 1559826 h 3326473"/>
              <a:gd name="connsiteX12" fmla="*/ 2798485 w 2874604"/>
              <a:gd name="connsiteY12" fmla="*/ 1869294 h 3326473"/>
              <a:gd name="connsiteX13" fmla="*/ 2874604 w 2874604"/>
              <a:gd name="connsiteY13" fmla="*/ 1916765 h 3326473"/>
              <a:gd name="connsiteX14" fmla="*/ 2874604 w 2874604"/>
              <a:gd name="connsiteY14" fmla="*/ 2544508 h 3326473"/>
              <a:gd name="connsiteX15" fmla="*/ 2856095 w 2874604"/>
              <a:gd name="connsiteY15" fmla="*/ 2555939 h 3326473"/>
              <a:gd name="connsiteX16" fmla="*/ 2516153 w 2874604"/>
              <a:gd name="connsiteY16" fmla="*/ 2492568 h 3326473"/>
              <a:gd name="connsiteX17" fmla="*/ 1822916 w 2874604"/>
              <a:gd name="connsiteY17" fmla="*/ 2158780 h 3326473"/>
              <a:gd name="connsiteX18" fmla="*/ 2028149 w 2874604"/>
              <a:gd name="connsiteY18" fmla="*/ 2819911 h 3326473"/>
              <a:gd name="connsiteX19" fmla="*/ 2044323 w 2874604"/>
              <a:gd name="connsiteY19" fmla="*/ 3194701 h 3326473"/>
              <a:gd name="connsiteX20" fmla="*/ 1917762 w 2874604"/>
              <a:gd name="connsiteY20" fmla="*/ 3298821 h 3326473"/>
              <a:gd name="connsiteX21" fmla="*/ 1727324 w 2874604"/>
              <a:gd name="connsiteY21" fmla="*/ 3321766 h 3326473"/>
              <a:gd name="connsiteX22" fmla="*/ 1654798 w 2874604"/>
              <a:gd name="connsiteY22" fmla="*/ 3313116 h 3326473"/>
              <a:gd name="connsiteX23" fmla="*/ 1549048 w 2874604"/>
              <a:gd name="connsiteY23" fmla="*/ 3285285 h 3326473"/>
              <a:gd name="connsiteX24" fmla="*/ 1421295 w 2874604"/>
              <a:gd name="connsiteY24" fmla="*/ 3122934 h 3326473"/>
              <a:gd name="connsiteX25" fmla="*/ 1228474 w 2874604"/>
              <a:gd name="connsiteY25" fmla="*/ 2612935 h 3326473"/>
              <a:gd name="connsiteX26" fmla="*/ 1172996 w 2874604"/>
              <a:gd name="connsiteY26" fmla="*/ 2248676 h 3326473"/>
              <a:gd name="connsiteX27" fmla="*/ 939056 w 2874604"/>
              <a:gd name="connsiteY27" fmla="*/ 2423693 h 3326473"/>
              <a:gd name="connsiteX28" fmla="*/ 626508 w 2874604"/>
              <a:gd name="connsiteY28" fmla="*/ 2619773 h 3326473"/>
              <a:gd name="connsiteX29" fmla="*/ 403788 w 2874604"/>
              <a:gd name="connsiteY29" fmla="*/ 2679450 h 3326473"/>
              <a:gd name="connsiteX30" fmla="*/ 251713 w 2874604"/>
              <a:gd name="connsiteY30" fmla="*/ 2635949 h 3326473"/>
              <a:gd name="connsiteX31" fmla="*/ 84657 w 2874604"/>
              <a:gd name="connsiteY31" fmla="*/ 2484129 h 3326473"/>
              <a:gd name="connsiteX32" fmla="*/ 45791 w 2874604"/>
              <a:gd name="connsiteY32" fmla="*/ 2129460 h 3326473"/>
              <a:gd name="connsiteX33" fmla="*/ 188023 w 2874604"/>
              <a:gd name="connsiteY33" fmla="*/ 1979016 h 3326473"/>
              <a:gd name="connsiteX34" fmla="*/ 722351 w 2874604"/>
              <a:gd name="connsiteY34" fmla="*/ 1667344 h 3326473"/>
              <a:gd name="connsiteX35" fmla="*/ 357836 w 2874604"/>
              <a:gd name="connsiteY35" fmla="*/ 1512266 h 3326473"/>
              <a:gd name="connsiteX36" fmla="*/ 274778 w 2874604"/>
              <a:gd name="connsiteY36" fmla="*/ 1464313 h 3326473"/>
              <a:gd name="connsiteX37" fmla="*/ 211842 w 2874604"/>
              <a:gd name="connsiteY37" fmla="*/ 1439052 h 3326473"/>
              <a:gd name="connsiteX38" fmla="*/ 1031 w 2874604"/>
              <a:gd name="connsiteY38" fmla="*/ 1228747 h 3326473"/>
              <a:gd name="connsiteX39" fmla="*/ 53185 w 2874604"/>
              <a:gd name="connsiteY39" fmla="*/ 1004149 h 3326473"/>
              <a:gd name="connsiteX40" fmla="*/ 110729 w 2874604"/>
              <a:gd name="connsiteY40" fmla="*/ 904480 h 3326473"/>
              <a:gd name="connsiteX41" fmla="*/ 259982 w 2874604"/>
              <a:gd name="connsiteY41" fmla="*/ 780238 h 3326473"/>
              <a:gd name="connsiteX42" fmla="*/ 513356 w 2874604"/>
              <a:gd name="connsiteY42" fmla="*/ 782555 h 3326473"/>
              <a:gd name="connsiteX43" fmla="*/ 1053577 w 2874604"/>
              <a:gd name="connsiteY43" fmla="*/ 1016927 h 3326473"/>
              <a:gd name="connsiteX44" fmla="*/ 963247 w 2874604"/>
              <a:gd name="connsiteY44" fmla="*/ 732215 h 3326473"/>
              <a:gd name="connsiteX45" fmla="*/ 913850 w 2874604"/>
              <a:gd name="connsiteY45" fmla="*/ 338243 h 3326473"/>
              <a:gd name="connsiteX46" fmla="*/ 959923 w 2874604"/>
              <a:gd name="connsiteY46" fmla="*/ 143357 h 3326473"/>
              <a:gd name="connsiteX47" fmla="*/ 1204395 w 2874604"/>
              <a:gd name="connsiteY47" fmla="*/ 7643 h 3326473"/>
              <a:gd name="connsiteX48" fmla="*/ 1299987 w 2874604"/>
              <a:gd name="connsiteY48" fmla="*/ 20 h 332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74604" h="3326473">
                <a:moveTo>
                  <a:pt x="1299987" y="20"/>
                </a:moveTo>
                <a:cubicBezTo>
                  <a:pt x="1390374" y="812"/>
                  <a:pt x="1465431" y="25458"/>
                  <a:pt x="1527725" y="61423"/>
                </a:cubicBezTo>
                <a:cubicBezTo>
                  <a:pt x="1594172" y="99785"/>
                  <a:pt x="1617804" y="135578"/>
                  <a:pt x="1635356" y="201083"/>
                </a:cubicBezTo>
                <a:cubicBezTo>
                  <a:pt x="1812758" y="967963"/>
                  <a:pt x="1812758" y="967963"/>
                  <a:pt x="1812758" y="967963"/>
                </a:cubicBezTo>
                <a:cubicBezTo>
                  <a:pt x="2136526" y="656543"/>
                  <a:pt x="2136526" y="656543"/>
                  <a:pt x="2136526" y="656543"/>
                </a:cubicBezTo>
                <a:cubicBezTo>
                  <a:pt x="2229864" y="533242"/>
                  <a:pt x="2314551" y="482467"/>
                  <a:pt x="2396669" y="474505"/>
                </a:cubicBezTo>
                <a:cubicBezTo>
                  <a:pt x="2478786" y="466544"/>
                  <a:pt x="2558334" y="501395"/>
                  <a:pt x="2628291" y="552859"/>
                </a:cubicBezTo>
                <a:cubicBezTo>
                  <a:pt x="2731471" y="623503"/>
                  <a:pt x="2804938" y="688067"/>
                  <a:pt x="2835591" y="750062"/>
                </a:cubicBezTo>
                <a:cubicBezTo>
                  <a:pt x="2866244" y="812057"/>
                  <a:pt x="2857594" y="884583"/>
                  <a:pt x="2800049" y="984252"/>
                </a:cubicBezTo>
                <a:cubicBezTo>
                  <a:pt x="2771277" y="1034086"/>
                  <a:pt x="2752095" y="1067309"/>
                  <a:pt x="2729404" y="1087431"/>
                </a:cubicBezTo>
                <a:cubicBezTo>
                  <a:pt x="2687530" y="1140776"/>
                  <a:pt x="2681450" y="1170488"/>
                  <a:pt x="2486813" y="1334974"/>
                </a:cubicBezTo>
                <a:cubicBezTo>
                  <a:pt x="2282585" y="1516072"/>
                  <a:pt x="2331479" y="1488929"/>
                  <a:pt x="2224099" y="1559826"/>
                </a:cubicBezTo>
                <a:cubicBezTo>
                  <a:pt x="2798485" y="1869294"/>
                  <a:pt x="2798485" y="1869294"/>
                  <a:pt x="2798485" y="1869294"/>
                </a:cubicBezTo>
                <a:lnTo>
                  <a:pt x="2874604" y="1916765"/>
                </a:lnTo>
                <a:lnTo>
                  <a:pt x="2874604" y="2544508"/>
                </a:lnTo>
                <a:lnTo>
                  <a:pt x="2856095" y="2555939"/>
                </a:lnTo>
                <a:cubicBezTo>
                  <a:pt x="2790589" y="2573491"/>
                  <a:pt x="2675248" y="2562272"/>
                  <a:pt x="2516153" y="2492568"/>
                </a:cubicBezTo>
                <a:cubicBezTo>
                  <a:pt x="1822916" y="2158780"/>
                  <a:pt x="1822916" y="2158780"/>
                  <a:pt x="1822916" y="2158780"/>
                </a:cubicBezTo>
                <a:cubicBezTo>
                  <a:pt x="2028149" y="2819911"/>
                  <a:pt x="2028149" y="2819911"/>
                  <a:pt x="2028149" y="2819911"/>
                </a:cubicBezTo>
                <a:cubicBezTo>
                  <a:pt x="2096477" y="2970102"/>
                  <a:pt x="2101868" y="3095033"/>
                  <a:pt x="2044323" y="3194701"/>
                </a:cubicBezTo>
                <a:cubicBezTo>
                  <a:pt x="2015551" y="3244536"/>
                  <a:pt x="1970167" y="3284780"/>
                  <a:pt x="1917762" y="3298821"/>
                </a:cubicBezTo>
                <a:cubicBezTo>
                  <a:pt x="1855766" y="3329475"/>
                  <a:pt x="1799851" y="3330415"/>
                  <a:pt x="1727324" y="3321766"/>
                </a:cubicBezTo>
                <a:cubicBezTo>
                  <a:pt x="1714223" y="3325276"/>
                  <a:pt x="1684510" y="3319196"/>
                  <a:pt x="1654798" y="3313116"/>
                </a:cubicBezTo>
                <a:cubicBezTo>
                  <a:pt x="1611984" y="3310546"/>
                  <a:pt x="1569170" y="3307977"/>
                  <a:pt x="1549048" y="3285285"/>
                </a:cubicBezTo>
                <a:cubicBezTo>
                  <a:pt x="1502723" y="3269614"/>
                  <a:pt x="1458969" y="3211130"/>
                  <a:pt x="1421295" y="3122934"/>
                </a:cubicBezTo>
                <a:cubicBezTo>
                  <a:pt x="1374030" y="3051348"/>
                  <a:pt x="1311783" y="2871445"/>
                  <a:pt x="1228474" y="2612935"/>
                </a:cubicBezTo>
                <a:cubicBezTo>
                  <a:pt x="1173248" y="2459233"/>
                  <a:pt x="1176507" y="2261776"/>
                  <a:pt x="1172996" y="2248676"/>
                </a:cubicBezTo>
                <a:cubicBezTo>
                  <a:pt x="1137203" y="2272308"/>
                  <a:pt x="1020233" y="2359816"/>
                  <a:pt x="939056" y="2423693"/>
                </a:cubicBezTo>
                <a:cubicBezTo>
                  <a:pt x="899752" y="2434224"/>
                  <a:pt x="786292" y="2534834"/>
                  <a:pt x="626508" y="2619773"/>
                </a:cubicBezTo>
                <a:cubicBezTo>
                  <a:pt x="479825" y="2701201"/>
                  <a:pt x="508597" y="2651367"/>
                  <a:pt x="403788" y="2679450"/>
                </a:cubicBezTo>
                <a:cubicBezTo>
                  <a:pt x="364484" y="2689982"/>
                  <a:pt x="318159" y="2674311"/>
                  <a:pt x="251713" y="2635949"/>
                </a:cubicBezTo>
                <a:cubicBezTo>
                  <a:pt x="172165" y="2601097"/>
                  <a:pt x="128411" y="2542613"/>
                  <a:pt x="84657" y="2484129"/>
                </a:cubicBezTo>
                <a:cubicBezTo>
                  <a:pt x="658" y="2380262"/>
                  <a:pt x="-21345" y="2245741"/>
                  <a:pt x="45791" y="2129460"/>
                </a:cubicBezTo>
                <a:cubicBezTo>
                  <a:pt x="74563" y="2079626"/>
                  <a:pt x="119947" y="2039382"/>
                  <a:pt x="188023" y="1979016"/>
                </a:cubicBezTo>
                <a:cubicBezTo>
                  <a:pt x="501511" y="1838851"/>
                  <a:pt x="484900" y="1829260"/>
                  <a:pt x="722351" y="1667344"/>
                </a:cubicBezTo>
                <a:cubicBezTo>
                  <a:pt x="357836" y="1512266"/>
                  <a:pt x="357836" y="1512266"/>
                  <a:pt x="357836" y="1512266"/>
                </a:cubicBezTo>
                <a:cubicBezTo>
                  <a:pt x="337714" y="1489574"/>
                  <a:pt x="304491" y="1470393"/>
                  <a:pt x="274778" y="1464313"/>
                </a:cubicBezTo>
                <a:cubicBezTo>
                  <a:pt x="258166" y="1454723"/>
                  <a:pt x="228453" y="1448643"/>
                  <a:pt x="211842" y="1439052"/>
                </a:cubicBezTo>
                <a:cubicBezTo>
                  <a:pt x="78949" y="1362327"/>
                  <a:pt x="18583" y="1294253"/>
                  <a:pt x="1031" y="1228747"/>
                </a:cubicBezTo>
                <a:cubicBezTo>
                  <a:pt x="-3420" y="1159732"/>
                  <a:pt x="5230" y="1087206"/>
                  <a:pt x="53185" y="1004149"/>
                </a:cubicBezTo>
                <a:cubicBezTo>
                  <a:pt x="66286" y="1000638"/>
                  <a:pt x="72366" y="970926"/>
                  <a:pt x="110729" y="904480"/>
                </a:cubicBezTo>
                <a:cubicBezTo>
                  <a:pt x="139501" y="854645"/>
                  <a:pt x="184885" y="814401"/>
                  <a:pt x="259982" y="780238"/>
                </a:cubicBezTo>
                <a:cubicBezTo>
                  <a:pt x="335079" y="746074"/>
                  <a:pt x="420707" y="751213"/>
                  <a:pt x="513356" y="782555"/>
                </a:cubicBezTo>
                <a:cubicBezTo>
                  <a:pt x="1053577" y="1016927"/>
                  <a:pt x="1053577" y="1016927"/>
                  <a:pt x="1053577" y="1016927"/>
                </a:cubicBezTo>
                <a:cubicBezTo>
                  <a:pt x="1005372" y="889427"/>
                  <a:pt x="1008883" y="902528"/>
                  <a:pt x="963247" y="732215"/>
                </a:cubicBezTo>
                <a:cubicBezTo>
                  <a:pt x="927203" y="545290"/>
                  <a:pt x="905200" y="410769"/>
                  <a:pt x="913850" y="338243"/>
                </a:cubicBezTo>
                <a:cubicBezTo>
                  <a:pt x="918990" y="252616"/>
                  <a:pt x="931151" y="193191"/>
                  <a:pt x="959923" y="143357"/>
                </a:cubicBezTo>
                <a:cubicBezTo>
                  <a:pt x="994776" y="63810"/>
                  <a:pt x="1082974" y="26136"/>
                  <a:pt x="1204395" y="7643"/>
                </a:cubicBezTo>
                <a:cubicBezTo>
                  <a:pt x="1238026" y="2142"/>
                  <a:pt x="1269858" y="-245"/>
                  <a:pt x="1299987" y="2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A6125-7DAA-2048-8F49-1CE1AC2F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1" y="0"/>
            <a:ext cx="682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5B97347-1734-D346-9177-E2CB8F4DB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53" y="0"/>
            <a:ext cx="7672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05D31-0B02-CE46-A26D-471FEEC6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36" y="0"/>
            <a:ext cx="714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26224-9312-504B-A6C7-B0BE05A4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265"/>
            <a:ext cx="12192000" cy="63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4831C-C536-7542-8B67-F233967F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89"/>
            <a:ext cx="12192000" cy="63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2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38226-8DEA-6F44-8068-4E3D5BF80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809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E002C-A7A4-EE44-A660-93C58DF9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2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59DB5-ABC2-FD43-A1E6-941293C8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AEDE7-3C7D-B54C-871C-647930B2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" r="3345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4095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3890"/>
                </a:lnTo>
                <a:lnTo>
                  <a:pt x="66470" y="3623382"/>
                </a:lnTo>
                <a:cubicBezTo>
                  <a:pt x="271740" y="2936399"/>
                  <a:pt x="512658" y="2295718"/>
                  <a:pt x="725000" y="1836018"/>
                </a:cubicBezTo>
                <a:cubicBezTo>
                  <a:pt x="1181096" y="849971"/>
                  <a:pt x="1763392" y="554600"/>
                  <a:pt x="2384194" y="2238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3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A275153D-A20E-49EF-8D05-CC9D77A04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9DC4A36-BE9F-47CE-870B-8343064AF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3B4DC89-10FA-44A7-B184-2A9910296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396" y="313090"/>
            <a:ext cx="2874604" cy="3326473"/>
          </a:xfrm>
          <a:custGeom>
            <a:avLst/>
            <a:gdLst>
              <a:gd name="connsiteX0" fmla="*/ 1299987 w 2874604"/>
              <a:gd name="connsiteY0" fmla="*/ 20 h 3326473"/>
              <a:gd name="connsiteX1" fmla="*/ 1527725 w 2874604"/>
              <a:gd name="connsiteY1" fmla="*/ 61423 h 3326473"/>
              <a:gd name="connsiteX2" fmla="*/ 1635356 w 2874604"/>
              <a:gd name="connsiteY2" fmla="*/ 201083 h 3326473"/>
              <a:gd name="connsiteX3" fmla="*/ 1812758 w 2874604"/>
              <a:gd name="connsiteY3" fmla="*/ 967963 h 3326473"/>
              <a:gd name="connsiteX4" fmla="*/ 2136526 w 2874604"/>
              <a:gd name="connsiteY4" fmla="*/ 656543 h 3326473"/>
              <a:gd name="connsiteX5" fmla="*/ 2396669 w 2874604"/>
              <a:gd name="connsiteY5" fmla="*/ 474505 h 3326473"/>
              <a:gd name="connsiteX6" fmla="*/ 2628291 w 2874604"/>
              <a:gd name="connsiteY6" fmla="*/ 552859 h 3326473"/>
              <a:gd name="connsiteX7" fmla="*/ 2835591 w 2874604"/>
              <a:gd name="connsiteY7" fmla="*/ 750062 h 3326473"/>
              <a:gd name="connsiteX8" fmla="*/ 2800049 w 2874604"/>
              <a:gd name="connsiteY8" fmla="*/ 984252 h 3326473"/>
              <a:gd name="connsiteX9" fmla="*/ 2729404 w 2874604"/>
              <a:gd name="connsiteY9" fmla="*/ 1087431 h 3326473"/>
              <a:gd name="connsiteX10" fmla="*/ 2486813 w 2874604"/>
              <a:gd name="connsiteY10" fmla="*/ 1334974 h 3326473"/>
              <a:gd name="connsiteX11" fmla="*/ 2224099 w 2874604"/>
              <a:gd name="connsiteY11" fmla="*/ 1559826 h 3326473"/>
              <a:gd name="connsiteX12" fmla="*/ 2798485 w 2874604"/>
              <a:gd name="connsiteY12" fmla="*/ 1869294 h 3326473"/>
              <a:gd name="connsiteX13" fmla="*/ 2874604 w 2874604"/>
              <a:gd name="connsiteY13" fmla="*/ 1916765 h 3326473"/>
              <a:gd name="connsiteX14" fmla="*/ 2874604 w 2874604"/>
              <a:gd name="connsiteY14" fmla="*/ 2544508 h 3326473"/>
              <a:gd name="connsiteX15" fmla="*/ 2856095 w 2874604"/>
              <a:gd name="connsiteY15" fmla="*/ 2555939 h 3326473"/>
              <a:gd name="connsiteX16" fmla="*/ 2516153 w 2874604"/>
              <a:gd name="connsiteY16" fmla="*/ 2492568 h 3326473"/>
              <a:gd name="connsiteX17" fmla="*/ 1822916 w 2874604"/>
              <a:gd name="connsiteY17" fmla="*/ 2158780 h 3326473"/>
              <a:gd name="connsiteX18" fmla="*/ 2028149 w 2874604"/>
              <a:gd name="connsiteY18" fmla="*/ 2819911 h 3326473"/>
              <a:gd name="connsiteX19" fmla="*/ 2044323 w 2874604"/>
              <a:gd name="connsiteY19" fmla="*/ 3194701 h 3326473"/>
              <a:gd name="connsiteX20" fmla="*/ 1917762 w 2874604"/>
              <a:gd name="connsiteY20" fmla="*/ 3298821 h 3326473"/>
              <a:gd name="connsiteX21" fmla="*/ 1727324 w 2874604"/>
              <a:gd name="connsiteY21" fmla="*/ 3321766 h 3326473"/>
              <a:gd name="connsiteX22" fmla="*/ 1654798 w 2874604"/>
              <a:gd name="connsiteY22" fmla="*/ 3313116 h 3326473"/>
              <a:gd name="connsiteX23" fmla="*/ 1549048 w 2874604"/>
              <a:gd name="connsiteY23" fmla="*/ 3285285 h 3326473"/>
              <a:gd name="connsiteX24" fmla="*/ 1421295 w 2874604"/>
              <a:gd name="connsiteY24" fmla="*/ 3122934 h 3326473"/>
              <a:gd name="connsiteX25" fmla="*/ 1228474 w 2874604"/>
              <a:gd name="connsiteY25" fmla="*/ 2612935 h 3326473"/>
              <a:gd name="connsiteX26" fmla="*/ 1172996 w 2874604"/>
              <a:gd name="connsiteY26" fmla="*/ 2248676 h 3326473"/>
              <a:gd name="connsiteX27" fmla="*/ 939056 w 2874604"/>
              <a:gd name="connsiteY27" fmla="*/ 2423693 h 3326473"/>
              <a:gd name="connsiteX28" fmla="*/ 626508 w 2874604"/>
              <a:gd name="connsiteY28" fmla="*/ 2619773 h 3326473"/>
              <a:gd name="connsiteX29" fmla="*/ 403788 w 2874604"/>
              <a:gd name="connsiteY29" fmla="*/ 2679450 h 3326473"/>
              <a:gd name="connsiteX30" fmla="*/ 251713 w 2874604"/>
              <a:gd name="connsiteY30" fmla="*/ 2635949 h 3326473"/>
              <a:gd name="connsiteX31" fmla="*/ 84657 w 2874604"/>
              <a:gd name="connsiteY31" fmla="*/ 2484129 h 3326473"/>
              <a:gd name="connsiteX32" fmla="*/ 45791 w 2874604"/>
              <a:gd name="connsiteY32" fmla="*/ 2129460 h 3326473"/>
              <a:gd name="connsiteX33" fmla="*/ 188023 w 2874604"/>
              <a:gd name="connsiteY33" fmla="*/ 1979016 h 3326473"/>
              <a:gd name="connsiteX34" fmla="*/ 722351 w 2874604"/>
              <a:gd name="connsiteY34" fmla="*/ 1667344 h 3326473"/>
              <a:gd name="connsiteX35" fmla="*/ 357836 w 2874604"/>
              <a:gd name="connsiteY35" fmla="*/ 1512266 h 3326473"/>
              <a:gd name="connsiteX36" fmla="*/ 274778 w 2874604"/>
              <a:gd name="connsiteY36" fmla="*/ 1464313 h 3326473"/>
              <a:gd name="connsiteX37" fmla="*/ 211842 w 2874604"/>
              <a:gd name="connsiteY37" fmla="*/ 1439052 h 3326473"/>
              <a:gd name="connsiteX38" fmla="*/ 1031 w 2874604"/>
              <a:gd name="connsiteY38" fmla="*/ 1228747 h 3326473"/>
              <a:gd name="connsiteX39" fmla="*/ 53185 w 2874604"/>
              <a:gd name="connsiteY39" fmla="*/ 1004149 h 3326473"/>
              <a:gd name="connsiteX40" fmla="*/ 110729 w 2874604"/>
              <a:gd name="connsiteY40" fmla="*/ 904480 h 3326473"/>
              <a:gd name="connsiteX41" fmla="*/ 259982 w 2874604"/>
              <a:gd name="connsiteY41" fmla="*/ 780238 h 3326473"/>
              <a:gd name="connsiteX42" fmla="*/ 513356 w 2874604"/>
              <a:gd name="connsiteY42" fmla="*/ 782555 h 3326473"/>
              <a:gd name="connsiteX43" fmla="*/ 1053577 w 2874604"/>
              <a:gd name="connsiteY43" fmla="*/ 1016927 h 3326473"/>
              <a:gd name="connsiteX44" fmla="*/ 963247 w 2874604"/>
              <a:gd name="connsiteY44" fmla="*/ 732215 h 3326473"/>
              <a:gd name="connsiteX45" fmla="*/ 913850 w 2874604"/>
              <a:gd name="connsiteY45" fmla="*/ 338243 h 3326473"/>
              <a:gd name="connsiteX46" fmla="*/ 959923 w 2874604"/>
              <a:gd name="connsiteY46" fmla="*/ 143357 h 3326473"/>
              <a:gd name="connsiteX47" fmla="*/ 1204395 w 2874604"/>
              <a:gd name="connsiteY47" fmla="*/ 7643 h 3326473"/>
              <a:gd name="connsiteX48" fmla="*/ 1299987 w 2874604"/>
              <a:gd name="connsiteY48" fmla="*/ 20 h 332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74604" h="3326473">
                <a:moveTo>
                  <a:pt x="1299987" y="20"/>
                </a:moveTo>
                <a:cubicBezTo>
                  <a:pt x="1390374" y="812"/>
                  <a:pt x="1465431" y="25458"/>
                  <a:pt x="1527725" y="61423"/>
                </a:cubicBezTo>
                <a:cubicBezTo>
                  <a:pt x="1594172" y="99785"/>
                  <a:pt x="1617804" y="135578"/>
                  <a:pt x="1635356" y="201083"/>
                </a:cubicBezTo>
                <a:cubicBezTo>
                  <a:pt x="1812758" y="967963"/>
                  <a:pt x="1812758" y="967963"/>
                  <a:pt x="1812758" y="967963"/>
                </a:cubicBezTo>
                <a:cubicBezTo>
                  <a:pt x="2136526" y="656543"/>
                  <a:pt x="2136526" y="656543"/>
                  <a:pt x="2136526" y="656543"/>
                </a:cubicBezTo>
                <a:cubicBezTo>
                  <a:pt x="2229864" y="533242"/>
                  <a:pt x="2314551" y="482467"/>
                  <a:pt x="2396669" y="474505"/>
                </a:cubicBezTo>
                <a:cubicBezTo>
                  <a:pt x="2478786" y="466544"/>
                  <a:pt x="2558334" y="501395"/>
                  <a:pt x="2628291" y="552859"/>
                </a:cubicBezTo>
                <a:cubicBezTo>
                  <a:pt x="2731471" y="623503"/>
                  <a:pt x="2804938" y="688067"/>
                  <a:pt x="2835591" y="750062"/>
                </a:cubicBezTo>
                <a:cubicBezTo>
                  <a:pt x="2866244" y="812057"/>
                  <a:pt x="2857594" y="884583"/>
                  <a:pt x="2800049" y="984252"/>
                </a:cubicBezTo>
                <a:cubicBezTo>
                  <a:pt x="2771277" y="1034086"/>
                  <a:pt x="2752095" y="1067309"/>
                  <a:pt x="2729404" y="1087431"/>
                </a:cubicBezTo>
                <a:cubicBezTo>
                  <a:pt x="2687530" y="1140776"/>
                  <a:pt x="2681450" y="1170488"/>
                  <a:pt x="2486813" y="1334974"/>
                </a:cubicBezTo>
                <a:cubicBezTo>
                  <a:pt x="2282585" y="1516072"/>
                  <a:pt x="2331479" y="1488929"/>
                  <a:pt x="2224099" y="1559826"/>
                </a:cubicBezTo>
                <a:cubicBezTo>
                  <a:pt x="2798485" y="1869294"/>
                  <a:pt x="2798485" y="1869294"/>
                  <a:pt x="2798485" y="1869294"/>
                </a:cubicBezTo>
                <a:lnTo>
                  <a:pt x="2874604" y="1916765"/>
                </a:lnTo>
                <a:lnTo>
                  <a:pt x="2874604" y="2544508"/>
                </a:lnTo>
                <a:lnTo>
                  <a:pt x="2856095" y="2555939"/>
                </a:lnTo>
                <a:cubicBezTo>
                  <a:pt x="2790589" y="2573491"/>
                  <a:pt x="2675248" y="2562272"/>
                  <a:pt x="2516153" y="2492568"/>
                </a:cubicBezTo>
                <a:cubicBezTo>
                  <a:pt x="1822916" y="2158780"/>
                  <a:pt x="1822916" y="2158780"/>
                  <a:pt x="1822916" y="2158780"/>
                </a:cubicBezTo>
                <a:cubicBezTo>
                  <a:pt x="2028149" y="2819911"/>
                  <a:pt x="2028149" y="2819911"/>
                  <a:pt x="2028149" y="2819911"/>
                </a:cubicBezTo>
                <a:cubicBezTo>
                  <a:pt x="2096477" y="2970102"/>
                  <a:pt x="2101868" y="3095033"/>
                  <a:pt x="2044323" y="3194701"/>
                </a:cubicBezTo>
                <a:cubicBezTo>
                  <a:pt x="2015551" y="3244536"/>
                  <a:pt x="1970167" y="3284780"/>
                  <a:pt x="1917762" y="3298821"/>
                </a:cubicBezTo>
                <a:cubicBezTo>
                  <a:pt x="1855766" y="3329475"/>
                  <a:pt x="1799851" y="3330415"/>
                  <a:pt x="1727324" y="3321766"/>
                </a:cubicBezTo>
                <a:cubicBezTo>
                  <a:pt x="1714223" y="3325276"/>
                  <a:pt x="1684510" y="3319196"/>
                  <a:pt x="1654798" y="3313116"/>
                </a:cubicBezTo>
                <a:cubicBezTo>
                  <a:pt x="1611984" y="3310546"/>
                  <a:pt x="1569170" y="3307977"/>
                  <a:pt x="1549048" y="3285285"/>
                </a:cubicBezTo>
                <a:cubicBezTo>
                  <a:pt x="1502723" y="3269614"/>
                  <a:pt x="1458969" y="3211130"/>
                  <a:pt x="1421295" y="3122934"/>
                </a:cubicBezTo>
                <a:cubicBezTo>
                  <a:pt x="1374030" y="3051348"/>
                  <a:pt x="1311783" y="2871445"/>
                  <a:pt x="1228474" y="2612935"/>
                </a:cubicBezTo>
                <a:cubicBezTo>
                  <a:pt x="1173248" y="2459233"/>
                  <a:pt x="1176507" y="2261776"/>
                  <a:pt x="1172996" y="2248676"/>
                </a:cubicBezTo>
                <a:cubicBezTo>
                  <a:pt x="1137203" y="2272308"/>
                  <a:pt x="1020233" y="2359816"/>
                  <a:pt x="939056" y="2423693"/>
                </a:cubicBezTo>
                <a:cubicBezTo>
                  <a:pt x="899752" y="2434224"/>
                  <a:pt x="786292" y="2534834"/>
                  <a:pt x="626508" y="2619773"/>
                </a:cubicBezTo>
                <a:cubicBezTo>
                  <a:pt x="479825" y="2701201"/>
                  <a:pt x="508597" y="2651367"/>
                  <a:pt x="403788" y="2679450"/>
                </a:cubicBezTo>
                <a:cubicBezTo>
                  <a:pt x="364484" y="2689982"/>
                  <a:pt x="318159" y="2674311"/>
                  <a:pt x="251713" y="2635949"/>
                </a:cubicBezTo>
                <a:cubicBezTo>
                  <a:pt x="172165" y="2601097"/>
                  <a:pt x="128411" y="2542613"/>
                  <a:pt x="84657" y="2484129"/>
                </a:cubicBezTo>
                <a:cubicBezTo>
                  <a:pt x="658" y="2380262"/>
                  <a:pt x="-21345" y="2245741"/>
                  <a:pt x="45791" y="2129460"/>
                </a:cubicBezTo>
                <a:cubicBezTo>
                  <a:pt x="74563" y="2079626"/>
                  <a:pt x="119947" y="2039382"/>
                  <a:pt x="188023" y="1979016"/>
                </a:cubicBezTo>
                <a:cubicBezTo>
                  <a:pt x="501511" y="1838851"/>
                  <a:pt x="484900" y="1829260"/>
                  <a:pt x="722351" y="1667344"/>
                </a:cubicBezTo>
                <a:cubicBezTo>
                  <a:pt x="357836" y="1512266"/>
                  <a:pt x="357836" y="1512266"/>
                  <a:pt x="357836" y="1512266"/>
                </a:cubicBezTo>
                <a:cubicBezTo>
                  <a:pt x="337714" y="1489574"/>
                  <a:pt x="304491" y="1470393"/>
                  <a:pt x="274778" y="1464313"/>
                </a:cubicBezTo>
                <a:cubicBezTo>
                  <a:pt x="258166" y="1454723"/>
                  <a:pt x="228453" y="1448643"/>
                  <a:pt x="211842" y="1439052"/>
                </a:cubicBezTo>
                <a:cubicBezTo>
                  <a:pt x="78949" y="1362327"/>
                  <a:pt x="18583" y="1294253"/>
                  <a:pt x="1031" y="1228747"/>
                </a:cubicBezTo>
                <a:cubicBezTo>
                  <a:pt x="-3420" y="1159732"/>
                  <a:pt x="5230" y="1087206"/>
                  <a:pt x="53185" y="1004149"/>
                </a:cubicBezTo>
                <a:cubicBezTo>
                  <a:pt x="66286" y="1000638"/>
                  <a:pt x="72366" y="970926"/>
                  <a:pt x="110729" y="904480"/>
                </a:cubicBezTo>
                <a:cubicBezTo>
                  <a:pt x="139501" y="854645"/>
                  <a:pt x="184885" y="814401"/>
                  <a:pt x="259982" y="780238"/>
                </a:cubicBezTo>
                <a:cubicBezTo>
                  <a:pt x="335079" y="746074"/>
                  <a:pt x="420707" y="751213"/>
                  <a:pt x="513356" y="782555"/>
                </a:cubicBezTo>
                <a:cubicBezTo>
                  <a:pt x="1053577" y="1016927"/>
                  <a:pt x="1053577" y="1016927"/>
                  <a:pt x="1053577" y="1016927"/>
                </a:cubicBezTo>
                <a:cubicBezTo>
                  <a:pt x="1005372" y="889427"/>
                  <a:pt x="1008883" y="902528"/>
                  <a:pt x="963247" y="732215"/>
                </a:cubicBezTo>
                <a:cubicBezTo>
                  <a:pt x="927203" y="545290"/>
                  <a:pt x="905200" y="410769"/>
                  <a:pt x="913850" y="338243"/>
                </a:cubicBezTo>
                <a:cubicBezTo>
                  <a:pt x="918990" y="252616"/>
                  <a:pt x="931151" y="193191"/>
                  <a:pt x="959923" y="143357"/>
                </a:cubicBezTo>
                <a:cubicBezTo>
                  <a:pt x="994776" y="63810"/>
                  <a:pt x="1082974" y="26136"/>
                  <a:pt x="1204395" y="7643"/>
                </a:cubicBezTo>
                <a:cubicBezTo>
                  <a:pt x="1238026" y="2142"/>
                  <a:pt x="1269858" y="-245"/>
                  <a:pt x="1299987" y="2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75BD2-E2D2-CD4E-8FA6-889B4E12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8" y="1092530"/>
            <a:ext cx="831772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228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</Words>
  <Application>Microsoft Macintosh PowerPoint</Application>
  <PresentationFormat>Widescreen</PresentationFormat>
  <Paragraphs>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Calibri</vt:lpstr>
      <vt:lpstr>Sagona Book</vt:lpstr>
      <vt:lpstr>The Hand Extrablack</vt:lpstr>
      <vt:lpstr>BlobVTI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Telasula, Prasad</dc:creator>
  <cp:lastModifiedBy>Telasula, Prasad</cp:lastModifiedBy>
  <cp:revision>1</cp:revision>
  <dcterms:created xsi:type="dcterms:W3CDTF">2020-09-06T14:52:21Z</dcterms:created>
  <dcterms:modified xsi:type="dcterms:W3CDTF">2020-09-07T07:08:15Z</dcterms:modified>
</cp:coreProperties>
</file>